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2" r:id="rId4"/>
    <p:sldId id="269" r:id="rId5"/>
    <p:sldId id="257" r:id="rId6"/>
    <p:sldId id="260" r:id="rId7"/>
    <p:sldId id="261"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p:scale>
          <a:sx n="84" d="100"/>
          <a:sy n="84" d="100"/>
        </p:scale>
        <p:origin x="-1476" y="-7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5C6DEFD-F5F2-4E83-8A7E-9496459B5CCB}" type="datetimeFigureOut">
              <a:rPr lang="en-GB" smtClean="0"/>
              <a:t>27/06/2017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05E46D-5504-4279-8F1D-2D7656C89315}" type="slidenum">
              <a:rPr lang="en-GB" smtClean="0"/>
              <a:t>‹#›</a:t>
            </a:fld>
            <a:endParaRPr lang="en-GB"/>
          </a:p>
        </p:txBody>
      </p:sp>
    </p:spTree>
    <p:extLst>
      <p:ext uri="{BB962C8B-B14F-4D97-AF65-F5344CB8AC3E}">
        <p14:creationId xmlns:p14="http://schemas.microsoft.com/office/powerpoint/2010/main" val="2655255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5C6DEFD-F5F2-4E83-8A7E-9496459B5CCB}" type="datetimeFigureOut">
              <a:rPr lang="en-GB" smtClean="0"/>
              <a:t>27/06/2017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05E46D-5504-4279-8F1D-2D7656C89315}" type="slidenum">
              <a:rPr lang="en-GB" smtClean="0"/>
              <a:t>‹#›</a:t>
            </a:fld>
            <a:endParaRPr lang="en-GB"/>
          </a:p>
        </p:txBody>
      </p:sp>
    </p:spTree>
    <p:extLst>
      <p:ext uri="{BB962C8B-B14F-4D97-AF65-F5344CB8AC3E}">
        <p14:creationId xmlns:p14="http://schemas.microsoft.com/office/powerpoint/2010/main" val="3644665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5C6DEFD-F5F2-4E83-8A7E-9496459B5CCB}" type="datetimeFigureOut">
              <a:rPr lang="en-GB" smtClean="0"/>
              <a:t>27/06/2017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05E46D-5504-4279-8F1D-2D7656C89315}" type="slidenum">
              <a:rPr lang="en-GB" smtClean="0"/>
              <a:t>‹#›</a:t>
            </a:fld>
            <a:endParaRPr lang="en-GB"/>
          </a:p>
        </p:txBody>
      </p:sp>
    </p:spTree>
    <p:extLst>
      <p:ext uri="{BB962C8B-B14F-4D97-AF65-F5344CB8AC3E}">
        <p14:creationId xmlns:p14="http://schemas.microsoft.com/office/powerpoint/2010/main" val="816979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5C6DEFD-F5F2-4E83-8A7E-9496459B5CCB}" type="datetimeFigureOut">
              <a:rPr lang="en-GB" smtClean="0"/>
              <a:t>27/06/2017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05E46D-5504-4279-8F1D-2D7656C89315}" type="slidenum">
              <a:rPr lang="en-GB" smtClean="0"/>
              <a:t>‹#›</a:t>
            </a:fld>
            <a:endParaRPr lang="en-GB"/>
          </a:p>
        </p:txBody>
      </p:sp>
    </p:spTree>
    <p:extLst>
      <p:ext uri="{BB962C8B-B14F-4D97-AF65-F5344CB8AC3E}">
        <p14:creationId xmlns:p14="http://schemas.microsoft.com/office/powerpoint/2010/main" val="94520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5C6DEFD-F5F2-4E83-8A7E-9496459B5CCB}" type="datetimeFigureOut">
              <a:rPr lang="en-GB" smtClean="0"/>
              <a:t>27/06/2017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05E46D-5504-4279-8F1D-2D7656C89315}" type="slidenum">
              <a:rPr lang="en-GB" smtClean="0"/>
              <a:t>‹#›</a:t>
            </a:fld>
            <a:endParaRPr lang="en-GB"/>
          </a:p>
        </p:txBody>
      </p:sp>
    </p:spTree>
    <p:extLst>
      <p:ext uri="{BB962C8B-B14F-4D97-AF65-F5344CB8AC3E}">
        <p14:creationId xmlns:p14="http://schemas.microsoft.com/office/powerpoint/2010/main" val="1793436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5C6DEFD-F5F2-4E83-8A7E-9496459B5CCB}" type="datetimeFigureOut">
              <a:rPr lang="en-GB" smtClean="0"/>
              <a:t>27/06/2017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105E46D-5504-4279-8F1D-2D7656C89315}" type="slidenum">
              <a:rPr lang="en-GB" smtClean="0"/>
              <a:t>‹#›</a:t>
            </a:fld>
            <a:endParaRPr lang="en-GB"/>
          </a:p>
        </p:txBody>
      </p:sp>
    </p:spTree>
    <p:extLst>
      <p:ext uri="{BB962C8B-B14F-4D97-AF65-F5344CB8AC3E}">
        <p14:creationId xmlns:p14="http://schemas.microsoft.com/office/powerpoint/2010/main" val="3965761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5C6DEFD-F5F2-4E83-8A7E-9496459B5CCB}" type="datetimeFigureOut">
              <a:rPr lang="en-GB" smtClean="0"/>
              <a:t>27/06/2017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05E46D-5504-4279-8F1D-2D7656C89315}" type="slidenum">
              <a:rPr lang="en-GB" smtClean="0"/>
              <a:t>‹#›</a:t>
            </a:fld>
            <a:endParaRPr lang="en-GB"/>
          </a:p>
        </p:txBody>
      </p:sp>
    </p:spTree>
    <p:extLst>
      <p:ext uri="{BB962C8B-B14F-4D97-AF65-F5344CB8AC3E}">
        <p14:creationId xmlns:p14="http://schemas.microsoft.com/office/powerpoint/2010/main" val="1519984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05C6DEFD-F5F2-4E83-8A7E-9496459B5CCB}" type="datetimeFigureOut">
              <a:rPr lang="en-GB" smtClean="0"/>
              <a:t>27/06/2017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105E46D-5504-4279-8F1D-2D7656C89315}" type="slidenum">
              <a:rPr lang="en-GB" smtClean="0"/>
              <a:t>‹#›</a:t>
            </a:fld>
            <a:endParaRPr lang="en-GB"/>
          </a:p>
        </p:txBody>
      </p:sp>
    </p:spTree>
    <p:extLst>
      <p:ext uri="{BB962C8B-B14F-4D97-AF65-F5344CB8AC3E}">
        <p14:creationId xmlns:p14="http://schemas.microsoft.com/office/powerpoint/2010/main" val="1978455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C6DEFD-F5F2-4E83-8A7E-9496459B5CCB}" type="datetimeFigureOut">
              <a:rPr lang="en-GB" smtClean="0"/>
              <a:t>27/06/2017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105E46D-5504-4279-8F1D-2D7656C89315}" type="slidenum">
              <a:rPr lang="en-GB" smtClean="0"/>
              <a:t>‹#›</a:t>
            </a:fld>
            <a:endParaRPr lang="en-GB"/>
          </a:p>
        </p:txBody>
      </p:sp>
    </p:spTree>
    <p:extLst>
      <p:ext uri="{BB962C8B-B14F-4D97-AF65-F5344CB8AC3E}">
        <p14:creationId xmlns:p14="http://schemas.microsoft.com/office/powerpoint/2010/main" val="141231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5C6DEFD-F5F2-4E83-8A7E-9496459B5CCB}" type="datetimeFigureOut">
              <a:rPr lang="en-GB" smtClean="0"/>
              <a:t>27/06/2017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105E46D-5504-4279-8F1D-2D7656C89315}" type="slidenum">
              <a:rPr lang="en-GB" smtClean="0"/>
              <a:t>‹#›</a:t>
            </a:fld>
            <a:endParaRPr lang="en-GB"/>
          </a:p>
        </p:txBody>
      </p:sp>
    </p:spTree>
    <p:extLst>
      <p:ext uri="{BB962C8B-B14F-4D97-AF65-F5344CB8AC3E}">
        <p14:creationId xmlns:p14="http://schemas.microsoft.com/office/powerpoint/2010/main" val="3724975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5C6DEFD-F5F2-4E83-8A7E-9496459B5CCB}" type="datetimeFigureOut">
              <a:rPr lang="en-GB" smtClean="0"/>
              <a:t>27/06/2017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105E46D-5504-4279-8F1D-2D7656C89315}" type="slidenum">
              <a:rPr lang="en-GB" smtClean="0"/>
              <a:t>‹#›</a:t>
            </a:fld>
            <a:endParaRPr lang="en-GB"/>
          </a:p>
        </p:txBody>
      </p:sp>
    </p:spTree>
    <p:extLst>
      <p:ext uri="{BB962C8B-B14F-4D97-AF65-F5344CB8AC3E}">
        <p14:creationId xmlns:p14="http://schemas.microsoft.com/office/powerpoint/2010/main" val="1620577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C6DEFD-F5F2-4E83-8A7E-9496459B5CCB}" type="datetimeFigureOut">
              <a:rPr lang="en-GB" smtClean="0"/>
              <a:t>27/06/2017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05E46D-5504-4279-8F1D-2D7656C89315}" type="slidenum">
              <a:rPr lang="en-GB" smtClean="0"/>
              <a:t>‹#›</a:t>
            </a:fld>
            <a:endParaRPr lang="en-GB"/>
          </a:p>
        </p:txBody>
      </p:sp>
    </p:spTree>
    <p:extLst>
      <p:ext uri="{BB962C8B-B14F-4D97-AF65-F5344CB8AC3E}">
        <p14:creationId xmlns:p14="http://schemas.microsoft.com/office/powerpoint/2010/main" val="27233567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Trapped in Hell</a:t>
            </a:r>
            <a:endParaRPr lang="en-GB" dirty="0"/>
          </a:p>
        </p:txBody>
      </p:sp>
      <p:sp>
        <p:nvSpPr>
          <p:cNvPr id="3" name="Subtitle 2"/>
          <p:cNvSpPr>
            <a:spLocks noGrp="1"/>
          </p:cNvSpPr>
          <p:nvPr>
            <p:ph type="subTitle" idx="1"/>
          </p:nvPr>
        </p:nvSpPr>
        <p:spPr/>
        <p:txBody>
          <a:bodyPr>
            <a:normAutofit lnSpcReduction="10000"/>
          </a:bodyPr>
          <a:lstStyle/>
          <a:p>
            <a:r>
              <a:rPr lang="en-GB" dirty="0" smtClean="0"/>
              <a:t>By</a:t>
            </a:r>
          </a:p>
          <a:p>
            <a:r>
              <a:rPr lang="en-GB" dirty="0" smtClean="0"/>
              <a:t>Ryan Garner 21515288</a:t>
            </a:r>
          </a:p>
          <a:p>
            <a:r>
              <a:rPr lang="en-GB" dirty="0" smtClean="0"/>
              <a:t>Lloyd Burton 21516400</a:t>
            </a:r>
          </a:p>
          <a:p>
            <a:r>
              <a:rPr lang="en-GB" dirty="0" smtClean="0"/>
              <a:t>Luke Foster 21519352</a:t>
            </a:r>
          </a:p>
        </p:txBody>
      </p:sp>
    </p:spTree>
    <p:extLst>
      <p:ext uri="{BB962C8B-B14F-4D97-AF65-F5344CB8AC3E}">
        <p14:creationId xmlns:p14="http://schemas.microsoft.com/office/powerpoint/2010/main" val="30316223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Build 11 - 12</a:t>
            </a:r>
            <a:endParaRPr lang="en-GB" dirty="0"/>
          </a:p>
        </p:txBody>
      </p:sp>
      <p:sp>
        <p:nvSpPr>
          <p:cNvPr id="3" name="Content Placeholder 2"/>
          <p:cNvSpPr>
            <a:spLocks noGrp="1"/>
          </p:cNvSpPr>
          <p:nvPr>
            <p:ph idx="1"/>
          </p:nvPr>
        </p:nvSpPr>
        <p:spPr>
          <a:xfrm>
            <a:off x="838200" y="1825625"/>
            <a:ext cx="4903519" cy="4351338"/>
          </a:xfrm>
        </p:spPr>
        <p:txBody>
          <a:bodyPr>
            <a:normAutofit fontScale="92500" lnSpcReduction="10000"/>
          </a:bodyPr>
          <a:lstStyle/>
          <a:p>
            <a:pPr marL="0" indent="0">
              <a:buNone/>
            </a:pPr>
            <a:r>
              <a:rPr lang="en-GB" dirty="0" smtClean="0"/>
              <a:t>The main features of the builds:</a:t>
            </a:r>
          </a:p>
          <a:p>
            <a:r>
              <a:rPr lang="en-GB" dirty="0" smtClean="0"/>
              <a:t>Pickup added to rooms</a:t>
            </a:r>
          </a:p>
          <a:p>
            <a:r>
              <a:rPr lang="en-GB" dirty="0" smtClean="0"/>
              <a:t>Boss movement</a:t>
            </a:r>
          </a:p>
          <a:p>
            <a:r>
              <a:rPr lang="en-GB" dirty="0" smtClean="0"/>
              <a:t>Quantity of ammo</a:t>
            </a:r>
          </a:p>
          <a:p>
            <a:r>
              <a:rPr lang="en-GB" dirty="0"/>
              <a:t>Menu scene added</a:t>
            </a:r>
          </a:p>
          <a:p>
            <a:r>
              <a:rPr lang="en-GB" dirty="0"/>
              <a:t>Controls scene added</a:t>
            </a:r>
          </a:p>
          <a:p>
            <a:r>
              <a:rPr lang="en-GB" dirty="0"/>
              <a:t>Quit </a:t>
            </a:r>
            <a:r>
              <a:rPr lang="en-GB" dirty="0" smtClean="0"/>
              <a:t>added</a:t>
            </a:r>
          </a:p>
          <a:p>
            <a:r>
              <a:rPr lang="en-GB" dirty="0" smtClean="0"/>
              <a:t>Audio for menu screen, as a demonstration of how to implement audio</a:t>
            </a:r>
            <a:endParaRPr lang="en-GB" dirty="0"/>
          </a:p>
          <a:p>
            <a:pPr marL="0" indent="0">
              <a:buNone/>
            </a:pPr>
            <a:endParaRPr lang="en-GB" dirty="0"/>
          </a:p>
        </p:txBody>
      </p:sp>
      <p:pic>
        <p:nvPicPr>
          <p:cNvPr id="5" name="Picture 4"/>
          <p:cNvPicPr>
            <a:picLocks noChangeAspect="1"/>
          </p:cNvPicPr>
          <p:nvPr/>
        </p:nvPicPr>
        <p:blipFill>
          <a:blip r:embed="rId2"/>
          <a:stretch>
            <a:fillRect/>
          </a:stretch>
        </p:blipFill>
        <p:spPr>
          <a:xfrm>
            <a:off x="5817196" y="212494"/>
            <a:ext cx="6165377" cy="3040901"/>
          </a:xfrm>
          <a:prstGeom prst="rect">
            <a:avLst/>
          </a:prstGeom>
        </p:spPr>
      </p:pic>
      <p:pic>
        <p:nvPicPr>
          <p:cNvPr id="6" name="Picture 5"/>
          <p:cNvPicPr>
            <a:picLocks noChangeAspect="1"/>
          </p:cNvPicPr>
          <p:nvPr/>
        </p:nvPicPr>
        <p:blipFill rotWithShape="1">
          <a:blip r:embed="rId3"/>
          <a:srcRect t="6450" r="50188" b="4343"/>
          <a:stretch/>
        </p:blipFill>
        <p:spPr>
          <a:xfrm>
            <a:off x="5817196" y="3366655"/>
            <a:ext cx="6165377" cy="3105397"/>
          </a:xfrm>
          <a:prstGeom prst="rect">
            <a:avLst/>
          </a:prstGeom>
        </p:spPr>
      </p:pic>
    </p:spTree>
    <p:extLst>
      <p:ext uri="{BB962C8B-B14F-4D97-AF65-F5344CB8AC3E}">
        <p14:creationId xmlns:p14="http://schemas.microsoft.com/office/powerpoint/2010/main" val="28041942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Build 13 - 14</a:t>
            </a:r>
            <a:endParaRPr lang="en-GB" dirty="0"/>
          </a:p>
        </p:txBody>
      </p:sp>
      <p:sp>
        <p:nvSpPr>
          <p:cNvPr id="3" name="Content Placeholder 2"/>
          <p:cNvSpPr>
            <a:spLocks noGrp="1"/>
          </p:cNvSpPr>
          <p:nvPr>
            <p:ph idx="1"/>
          </p:nvPr>
        </p:nvSpPr>
        <p:spPr>
          <a:xfrm>
            <a:off x="838200" y="1825625"/>
            <a:ext cx="6577940" cy="4351338"/>
          </a:xfrm>
        </p:spPr>
        <p:txBody>
          <a:bodyPr/>
          <a:lstStyle/>
          <a:p>
            <a:pPr marL="0" indent="0">
              <a:buNone/>
            </a:pPr>
            <a:r>
              <a:rPr lang="en-GB" dirty="0" smtClean="0"/>
              <a:t>The main features of the builds:</a:t>
            </a:r>
          </a:p>
          <a:p>
            <a:r>
              <a:rPr lang="en-GB" dirty="0" smtClean="0"/>
              <a:t>Death scene added</a:t>
            </a:r>
          </a:p>
          <a:p>
            <a:r>
              <a:rPr lang="en-GB" dirty="0" smtClean="0"/>
              <a:t>Completion scene added</a:t>
            </a:r>
          </a:p>
          <a:p>
            <a:r>
              <a:rPr lang="en-GB" dirty="0" smtClean="0"/>
              <a:t>Character walk animation</a:t>
            </a:r>
          </a:p>
          <a:p>
            <a:r>
              <a:rPr lang="en-GB" dirty="0" smtClean="0"/>
              <a:t>Boss </a:t>
            </a:r>
            <a:r>
              <a:rPr lang="en-GB" smtClean="0"/>
              <a:t>room updated</a:t>
            </a:r>
            <a:endParaRPr lang="en-GB" dirty="0" smtClean="0"/>
          </a:p>
          <a:p>
            <a:pPr marL="0" indent="0">
              <a:buNone/>
            </a:pPr>
            <a:r>
              <a:rPr lang="en-GB" dirty="0" smtClean="0"/>
              <a:t>New Bugs of builds:</a:t>
            </a:r>
          </a:p>
          <a:p>
            <a:r>
              <a:rPr lang="en-GB" dirty="0" smtClean="0"/>
              <a:t>Character animations don’t face direction of attack </a:t>
            </a:r>
            <a:endParaRPr lang="en-GB" dirty="0"/>
          </a:p>
        </p:txBody>
      </p:sp>
      <p:pic>
        <p:nvPicPr>
          <p:cNvPr id="4" name="Picture 3"/>
          <p:cNvPicPr>
            <a:picLocks noChangeAspect="1"/>
          </p:cNvPicPr>
          <p:nvPr/>
        </p:nvPicPr>
        <p:blipFill>
          <a:blip r:embed="rId2"/>
          <a:stretch>
            <a:fillRect/>
          </a:stretch>
        </p:blipFill>
        <p:spPr>
          <a:xfrm>
            <a:off x="8045532" y="3412726"/>
            <a:ext cx="3153701" cy="3267143"/>
          </a:xfrm>
          <a:prstGeom prst="rect">
            <a:avLst/>
          </a:prstGeom>
        </p:spPr>
      </p:pic>
      <p:pic>
        <p:nvPicPr>
          <p:cNvPr id="5" name="Picture 4"/>
          <p:cNvPicPr>
            <a:picLocks noChangeAspect="1"/>
          </p:cNvPicPr>
          <p:nvPr/>
        </p:nvPicPr>
        <p:blipFill rotWithShape="1">
          <a:blip r:embed="rId3"/>
          <a:srcRect l="6142" r="4563"/>
          <a:stretch/>
        </p:blipFill>
        <p:spPr>
          <a:xfrm>
            <a:off x="5862548" y="163387"/>
            <a:ext cx="5966078" cy="3169996"/>
          </a:xfrm>
          <a:prstGeom prst="rect">
            <a:avLst/>
          </a:prstGeom>
        </p:spPr>
      </p:pic>
    </p:spTree>
    <p:extLst>
      <p:ext uri="{BB962C8B-B14F-4D97-AF65-F5344CB8AC3E}">
        <p14:creationId xmlns:p14="http://schemas.microsoft.com/office/powerpoint/2010/main" val="16794205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4076"/>
          <a:stretch/>
        </p:blipFill>
        <p:spPr>
          <a:xfrm>
            <a:off x="927265" y="1364118"/>
            <a:ext cx="10340624" cy="3308824"/>
          </a:xfrm>
          <a:prstGeom prst="rect">
            <a:avLst/>
          </a:prstGeom>
        </p:spPr>
      </p:pic>
      <p:sp>
        <p:nvSpPr>
          <p:cNvPr id="5" name="Title 1"/>
          <p:cNvSpPr>
            <a:spLocks noGrp="1"/>
          </p:cNvSpPr>
          <p:nvPr>
            <p:ph type="title"/>
          </p:nvPr>
        </p:nvSpPr>
        <p:spPr>
          <a:xfrm>
            <a:off x="838200" y="365125"/>
            <a:ext cx="10515600" cy="1325563"/>
          </a:xfrm>
        </p:spPr>
        <p:txBody>
          <a:bodyPr/>
          <a:lstStyle/>
          <a:p>
            <a:r>
              <a:rPr lang="en-GB" dirty="0" smtClean="0"/>
              <a:t>Trello Board</a:t>
            </a:r>
            <a:endParaRPr lang="en-GB" dirty="0"/>
          </a:p>
        </p:txBody>
      </p:sp>
      <p:sp>
        <p:nvSpPr>
          <p:cNvPr id="6" name="Content Placeholder 2"/>
          <p:cNvSpPr>
            <a:spLocks noGrp="1"/>
          </p:cNvSpPr>
          <p:nvPr>
            <p:ph idx="1"/>
          </p:nvPr>
        </p:nvSpPr>
        <p:spPr>
          <a:xfrm>
            <a:off x="879764" y="4934197"/>
            <a:ext cx="10515600" cy="1564782"/>
          </a:xfrm>
        </p:spPr>
        <p:txBody>
          <a:bodyPr/>
          <a:lstStyle/>
          <a:p>
            <a:pPr marL="0" indent="0">
              <a:buNone/>
            </a:pPr>
            <a:r>
              <a:rPr lang="en-GB" dirty="0" smtClean="0"/>
              <a:t>This board is a backlog of all the tasks that were completed throughout the project. Individual tasks were split into three current cards to represent our sprint backlog.</a:t>
            </a:r>
            <a:endParaRPr lang="en-GB" dirty="0"/>
          </a:p>
        </p:txBody>
      </p:sp>
    </p:spTree>
    <p:extLst>
      <p:ext uri="{BB962C8B-B14F-4D97-AF65-F5344CB8AC3E}">
        <p14:creationId xmlns:p14="http://schemas.microsoft.com/office/powerpoint/2010/main" val="5295680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Gameplay Video </a:t>
            </a:r>
            <a:endParaRPr lang="en-GB" dirty="0"/>
          </a:p>
        </p:txBody>
      </p:sp>
      <p:pic>
        <p:nvPicPr>
          <p:cNvPr id="4" name="TrappedInHe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24466" y="1530371"/>
            <a:ext cx="9908652" cy="5051091"/>
          </a:xfrm>
          <a:prstGeom prst="rect">
            <a:avLst/>
          </a:prstGeom>
        </p:spPr>
      </p:pic>
    </p:spTree>
    <p:extLst>
      <p:ext uri="{BB962C8B-B14F-4D97-AF65-F5344CB8AC3E}">
        <p14:creationId xmlns:p14="http://schemas.microsoft.com/office/powerpoint/2010/main" val="3000790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Game Overview</a:t>
            </a:r>
            <a:endParaRPr lang="en-GB" dirty="0"/>
          </a:p>
        </p:txBody>
      </p:sp>
      <p:sp>
        <p:nvSpPr>
          <p:cNvPr id="3" name="Content Placeholder 2"/>
          <p:cNvSpPr>
            <a:spLocks noGrp="1"/>
          </p:cNvSpPr>
          <p:nvPr>
            <p:ph idx="1"/>
          </p:nvPr>
        </p:nvSpPr>
        <p:spPr/>
        <p:txBody>
          <a:bodyPr>
            <a:normAutofit lnSpcReduction="10000"/>
          </a:bodyPr>
          <a:lstStyle/>
          <a:p>
            <a:r>
              <a:rPr lang="en-GB" dirty="0"/>
              <a:t>The game “Trapped </a:t>
            </a:r>
            <a:r>
              <a:rPr lang="en-GB" dirty="0" smtClean="0"/>
              <a:t>in Hell” </a:t>
            </a:r>
            <a:r>
              <a:rPr lang="en-GB" dirty="0"/>
              <a:t>is a game about a </a:t>
            </a:r>
            <a:r>
              <a:rPr lang="en-GB" dirty="0" smtClean="0"/>
              <a:t>priest hears of a sinful hotel where strange occurrences have been happening, after being sent by the Vatican </a:t>
            </a:r>
            <a:r>
              <a:rPr lang="en-GB" dirty="0"/>
              <a:t>he </a:t>
            </a:r>
            <a:r>
              <a:rPr lang="en-GB" dirty="0" smtClean="0"/>
              <a:t>has </a:t>
            </a:r>
            <a:r>
              <a:rPr lang="en-GB" dirty="0"/>
              <a:t>to spend the night at the </a:t>
            </a:r>
            <a:r>
              <a:rPr lang="en-GB" dirty="0" smtClean="0"/>
              <a:t>hotel and investigate these occurrences personally. </a:t>
            </a:r>
            <a:r>
              <a:rPr lang="en-GB" dirty="0"/>
              <a:t>Unknowingly the hotel was a disguised entrance to </a:t>
            </a:r>
            <a:r>
              <a:rPr lang="en-GB" dirty="0" smtClean="0"/>
              <a:t>hell, armed only with a spray bottle he found and his holy cross the journey </a:t>
            </a:r>
            <a:r>
              <a:rPr lang="en-GB" dirty="0"/>
              <a:t>begins</a:t>
            </a:r>
            <a:r>
              <a:rPr lang="en-GB" dirty="0" smtClean="0"/>
              <a:t>.</a:t>
            </a:r>
          </a:p>
          <a:p>
            <a:r>
              <a:rPr lang="en-GB" dirty="0" smtClean="0"/>
              <a:t>The game fits the following genres </a:t>
            </a:r>
            <a:r>
              <a:rPr lang="en-GB" dirty="0"/>
              <a:t>RPG, Adventure, Exploration, Action, </a:t>
            </a:r>
            <a:r>
              <a:rPr lang="en-GB" dirty="0" smtClean="0"/>
              <a:t>Roguelike</a:t>
            </a:r>
          </a:p>
          <a:p>
            <a:r>
              <a:rPr lang="en-GB" dirty="0"/>
              <a:t>The game will look different on each floor based around the lore of the demon that is the boss of the floor. For example one floor in the game has a sand/ locust theme based on the demon Abaddon.</a:t>
            </a:r>
          </a:p>
        </p:txBody>
      </p:sp>
    </p:spTree>
    <p:extLst>
      <p:ext uri="{BB962C8B-B14F-4D97-AF65-F5344CB8AC3E}">
        <p14:creationId xmlns:p14="http://schemas.microsoft.com/office/powerpoint/2010/main" val="4511979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Rationale &amp; Scope of prototype build</a:t>
            </a:r>
            <a:endParaRPr lang="en-GB" dirty="0"/>
          </a:p>
        </p:txBody>
      </p:sp>
      <p:sp>
        <p:nvSpPr>
          <p:cNvPr id="3" name="Content Placeholder 2"/>
          <p:cNvSpPr>
            <a:spLocks noGrp="1"/>
          </p:cNvSpPr>
          <p:nvPr>
            <p:ph idx="1"/>
          </p:nvPr>
        </p:nvSpPr>
        <p:spPr/>
        <p:txBody>
          <a:bodyPr/>
          <a:lstStyle/>
          <a:p>
            <a:pPr marL="0" indent="0">
              <a:buNone/>
            </a:pPr>
            <a:r>
              <a:rPr lang="en-GB" dirty="0"/>
              <a:t>Based on the time we have for the project we have decided to focus mainly on completing the floor with Abaddon based as its boss. On this floor we intend to have a total of ten rooms, one of which will contain the boss. This will not be procedurally generated in the prototype build of the game but overall that is the intention of the game to be procedurally generated in order to increase the replay ability of the game. There will be two enemies implemented into this prototype build of the game (locust and Abaddon). Lastly there is only one weapon that will exist in this version of the game which is the </a:t>
            </a:r>
            <a:r>
              <a:rPr lang="en-GB" dirty="0" smtClean="0"/>
              <a:t>spray bottle </a:t>
            </a:r>
            <a:r>
              <a:rPr lang="en-GB" dirty="0"/>
              <a:t>that the hero uses. Although he will be able to gain effects for the </a:t>
            </a:r>
            <a:r>
              <a:rPr lang="en-GB" dirty="0" smtClean="0"/>
              <a:t>liquids </a:t>
            </a:r>
            <a:r>
              <a:rPr lang="en-GB" dirty="0"/>
              <a:t>he fires from this </a:t>
            </a:r>
            <a:r>
              <a:rPr lang="en-GB" dirty="0" smtClean="0"/>
              <a:t>spray bottle.</a:t>
            </a:r>
            <a:endParaRPr lang="en-GB" dirty="0"/>
          </a:p>
        </p:txBody>
      </p:sp>
    </p:spTree>
    <p:extLst>
      <p:ext uri="{BB962C8B-B14F-4D97-AF65-F5344CB8AC3E}">
        <p14:creationId xmlns:p14="http://schemas.microsoft.com/office/powerpoint/2010/main" val="15116413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Tools</a:t>
            </a:r>
            <a:endParaRPr lang="en-GB" dirty="0"/>
          </a:p>
        </p:txBody>
      </p:sp>
      <p:sp>
        <p:nvSpPr>
          <p:cNvPr id="3" name="Content Placeholder 2"/>
          <p:cNvSpPr>
            <a:spLocks noGrp="1"/>
          </p:cNvSpPr>
          <p:nvPr>
            <p:ph idx="1"/>
          </p:nvPr>
        </p:nvSpPr>
        <p:spPr>
          <a:xfrm>
            <a:off x="838200" y="1543792"/>
            <a:ext cx="10515600" cy="4633171"/>
          </a:xfrm>
        </p:spPr>
        <p:txBody>
          <a:bodyPr>
            <a:normAutofit/>
          </a:bodyPr>
          <a:lstStyle/>
          <a:p>
            <a:r>
              <a:rPr lang="en-GB" dirty="0" smtClean="0"/>
              <a:t>Trello -  This software was used to hold our backlog and sprint backlog information. </a:t>
            </a:r>
          </a:p>
          <a:p>
            <a:r>
              <a:rPr lang="en-GB" dirty="0" smtClean="0"/>
              <a:t>Unity – This is the game engine used to develop and assemble the prototype.</a:t>
            </a:r>
          </a:p>
          <a:p>
            <a:r>
              <a:rPr lang="en-GB" dirty="0" err="1" smtClean="0"/>
              <a:t>Piskel</a:t>
            </a:r>
            <a:r>
              <a:rPr lang="en-GB" dirty="0" smtClean="0"/>
              <a:t> – This is a piece of online software used for create 2D sprite pixel art and animations.</a:t>
            </a:r>
          </a:p>
          <a:p>
            <a:r>
              <a:rPr lang="en-GB" dirty="0" err="1" smtClean="0"/>
              <a:t>Monodevelop</a:t>
            </a:r>
            <a:r>
              <a:rPr lang="en-GB" dirty="0" smtClean="0"/>
              <a:t> – This is a tool used for implementing code into the unity game engine.</a:t>
            </a:r>
          </a:p>
          <a:p>
            <a:r>
              <a:rPr lang="en-GB" dirty="0" smtClean="0"/>
              <a:t>Photoshop – This is another artistic software which we used for creating our scene.</a:t>
            </a:r>
          </a:p>
          <a:p>
            <a:endParaRPr lang="en-GB" dirty="0"/>
          </a:p>
        </p:txBody>
      </p:sp>
    </p:spTree>
    <p:extLst>
      <p:ext uri="{BB962C8B-B14F-4D97-AF65-F5344CB8AC3E}">
        <p14:creationId xmlns:p14="http://schemas.microsoft.com/office/powerpoint/2010/main" val="39023858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Build 01 - 02</a:t>
            </a:r>
            <a:endParaRPr lang="en-GB" dirty="0"/>
          </a:p>
        </p:txBody>
      </p:sp>
      <p:sp>
        <p:nvSpPr>
          <p:cNvPr id="3" name="Content Placeholder 2"/>
          <p:cNvSpPr>
            <a:spLocks noGrp="1"/>
          </p:cNvSpPr>
          <p:nvPr>
            <p:ph idx="1"/>
          </p:nvPr>
        </p:nvSpPr>
        <p:spPr>
          <a:xfrm>
            <a:off x="89065" y="1825624"/>
            <a:ext cx="6436426" cy="4794869"/>
          </a:xfrm>
        </p:spPr>
        <p:txBody>
          <a:bodyPr>
            <a:normAutofit fontScale="70000" lnSpcReduction="20000"/>
          </a:bodyPr>
          <a:lstStyle/>
          <a:p>
            <a:pPr marL="0" indent="0">
              <a:buNone/>
            </a:pPr>
            <a:r>
              <a:rPr lang="en-GB" dirty="0" smtClean="0"/>
              <a:t>The main features of the builds:</a:t>
            </a:r>
          </a:p>
          <a:p>
            <a:r>
              <a:rPr lang="en-GB" dirty="0" smtClean="0"/>
              <a:t>Temporary Character</a:t>
            </a:r>
          </a:p>
          <a:p>
            <a:r>
              <a:rPr lang="en-GB" dirty="0" smtClean="0"/>
              <a:t>Movement</a:t>
            </a:r>
          </a:p>
          <a:p>
            <a:r>
              <a:rPr lang="en-GB" dirty="0" smtClean="0"/>
              <a:t>Instantiation of projectiles</a:t>
            </a:r>
          </a:p>
          <a:p>
            <a:r>
              <a:rPr lang="en-GB" dirty="0" smtClean="0"/>
              <a:t>Reload time</a:t>
            </a:r>
          </a:p>
          <a:p>
            <a:r>
              <a:rPr lang="en-GB" dirty="0" smtClean="0"/>
              <a:t>Temporary Enemy</a:t>
            </a:r>
          </a:p>
          <a:p>
            <a:r>
              <a:rPr lang="en-GB" dirty="0" smtClean="0"/>
              <a:t>Projectile Velocity</a:t>
            </a:r>
          </a:p>
          <a:p>
            <a:r>
              <a:rPr lang="en-GB" dirty="0" smtClean="0"/>
              <a:t>Damage to enemy</a:t>
            </a:r>
          </a:p>
          <a:p>
            <a:pPr marL="0" indent="0">
              <a:buNone/>
            </a:pPr>
            <a:r>
              <a:rPr lang="en-GB" dirty="0" smtClean="0"/>
              <a:t>New Bugs of builds:</a:t>
            </a:r>
          </a:p>
          <a:p>
            <a:r>
              <a:rPr lang="en-GB" dirty="0" smtClean="0"/>
              <a:t>Player rotation – If player collided with an object, the player would rotate.</a:t>
            </a:r>
          </a:p>
          <a:p>
            <a:r>
              <a:rPr lang="en-GB" dirty="0" smtClean="0"/>
              <a:t>Multiple projectile instantiated – when multiple inputs are pressed that are all instantiated.</a:t>
            </a:r>
          </a:p>
          <a:p>
            <a:r>
              <a:rPr lang="en-GB" dirty="0" smtClean="0"/>
              <a:t>Projectile infinite lifespan – projectiles that have been instantiated have an infinite lifespan.</a:t>
            </a:r>
          </a:p>
        </p:txBody>
      </p:sp>
      <p:pic>
        <p:nvPicPr>
          <p:cNvPr id="4" name="Picture 3"/>
          <p:cNvPicPr>
            <a:picLocks noChangeAspect="1"/>
          </p:cNvPicPr>
          <p:nvPr/>
        </p:nvPicPr>
        <p:blipFill>
          <a:blip r:embed="rId2"/>
          <a:stretch>
            <a:fillRect/>
          </a:stretch>
        </p:blipFill>
        <p:spPr>
          <a:xfrm>
            <a:off x="6758882" y="83127"/>
            <a:ext cx="4988976" cy="3333564"/>
          </a:xfrm>
          <a:prstGeom prst="rect">
            <a:avLst/>
          </a:prstGeom>
        </p:spPr>
      </p:pic>
      <p:pic>
        <p:nvPicPr>
          <p:cNvPr id="5" name="Picture 4"/>
          <p:cNvPicPr>
            <a:picLocks noChangeAspect="1"/>
          </p:cNvPicPr>
          <p:nvPr/>
        </p:nvPicPr>
        <p:blipFill>
          <a:blip r:embed="rId3"/>
          <a:stretch>
            <a:fillRect/>
          </a:stretch>
        </p:blipFill>
        <p:spPr>
          <a:xfrm>
            <a:off x="6758882" y="3472234"/>
            <a:ext cx="4960879" cy="3296701"/>
          </a:xfrm>
          <a:prstGeom prst="rect">
            <a:avLst/>
          </a:prstGeom>
        </p:spPr>
      </p:pic>
    </p:spTree>
    <p:extLst>
      <p:ext uri="{BB962C8B-B14F-4D97-AF65-F5344CB8AC3E}">
        <p14:creationId xmlns:p14="http://schemas.microsoft.com/office/powerpoint/2010/main" val="37608359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Build 03- 04</a:t>
            </a:r>
            <a:endParaRPr lang="en-GB" dirty="0"/>
          </a:p>
        </p:txBody>
      </p:sp>
      <p:sp>
        <p:nvSpPr>
          <p:cNvPr id="3" name="Content Placeholder 2"/>
          <p:cNvSpPr>
            <a:spLocks noGrp="1"/>
          </p:cNvSpPr>
          <p:nvPr>
            <p:ph idx="1"/>
          </p:nvPr>
        </p:nvSpPr>
        <p:spPr>
          <a:xfrm>
            <a:off x="838200" y="1825625"/>
            <a:ext cx="5034148" cy="4351338"/>
          </a:xfrm>
        </p:spPr>
        <p:txBody>
          <a:bodyPr>
            <a:normAutofit fontScale="32500" lnSpcReduction="20000"/>
          </a:bodyPr>
          <a:lstStyle/>
          <a:p>
            <a:pPr marL="0" indent="0">
              <a:buNone/>
            </a:pPr>
            <a:r>
              <a:rPr lang="en-GB" dirty="0" smtClean="0"/>
              <a:t>The main features of the build:</a:t>
            </a:r>
          </a:p>
          <a:p>
            <a:r>
              <a:rPr lang="en-GB" dirty="0" smtClean="0"/>
              <a:t>Implemented character art</a:t>
            </a:r>
          </a:p>
          <a:p>
            <a:r>
              <a:rPr lang="en-GB" dirty="0" smtClean="0"/>
              <a:t>Enemy movement</a:t>
            </a:r>
          </a:p>
          <a:p>
            <a:r>
              <a:rPr lang="en-GB" dirty="0" smtClean="0"/>
              <a:t>Health</a:t>
            </a:r>
          </a:p>
          <a:p>
            <a:r>
              <a:rPr lang="en-GB" dirty="0" smtClean="0"/>
              <a:t>Enemy Damage</a:t>
            </a:r>
          </a:p>
          <a:p>
            <a:r>
              <a:rPr lang="en-GB" dirty="0" smtClean="0"/>
              <a:t>Pickup</a:t>
            </a:r>
          </a:p>
          <a:p>
            <a:r>
              <a:rPr lang="en-GB" dirty="0" smtClean="0"/>
              <a:t>Ammo Types</a:t>
            </a:r>
          </a:p>
          <a:p>
            <a:r>
              <a:rPr lang="en-GB" dirty="0" smtClean="0"/>
              <a:t>Ammo Amount</a:t>
            </a:r>
          </a:p>
          <a:p>
            <a:r>
              <a:rPr lang="en-GB" dirty="0" smtClean="0"/>
              <a:t>Multiple versions of the character with the different ammo types</a:t>
            </a:r>
          </a:p>
          <a:p>
            <a:r>
              <a:rPr lang="en-GB" dirty="0" smtClean="0"/>
              <a:t>Player death</a:t>
            </a:r>
          </a:p>
          <a:p>
            <a:pPr marL="0" indent="0">
              <a:buNone/>
            </a:pPr>
            <a:r>
              <a:rPr lang="en-GB" dirty="0" smtClean="0"/>
              <a:t>New Bugs of builds:</a:t>
            </a:r>
          </a:p>
          <a:p>
            <a:r>
              <a:rPr lang="en-GB" dirty="0" smtClean="0"/>
              <a:t>Projectile indestructible - Projectile isn’t destroyed on collision with enemy.</a:t>
            </a:r>
          </a:p>
          <a:p>
            <a:pPr marL="0" indent="0">
              <a:buNone/>
            </a:pPr>
            <a:r>
              <a:rPr lang="en-GB" dirty="0" smtClean="0"/>
              <a:t>Fixed Bugs:</a:t>
            </a:r>
          </a:p>
          <a:p>
            <a:r>
              <a:rPr lang="en-GB" dirty="0" smtClean="0"/>
              <a:t>Multiple projectile instantiated – fixed using an else if statement for the firing so that only one could be active at a time, instead of the if statements that were originally used.</a:t>
            </a:r>
          </a:p>
          <a:p>
            <a:r>
              <a:rPr lang="en-GB" dirty="0" smtClean="0"/>
              <a:t>Projectile Infinite lifespan – by adding a time constraint to the start protocol of the instantiated object it is set to destroy after that amount of time instead of living forever.</a:t>
            </a:r>
          </a:p>
          <a:p>
            <a:r>
              <a:rPr lang="en-GB" dirty="0" smtClean="0"/>
              <a:t>Projectile indestructible – fixed by destroying the projectile on collision with an object after applying the damage to the object if applicable.</a:t>
            </a:r>
            <a:endParaRPr lang="en-GB" dirty="0"/>
          </a:p>
        </p:txBody>
      </p:sp>
      <p:pic>
        <p:nvPicPr>
          <p:cNvPr id="4" name="Picture 3"/>
          <p:cNvPicPr>
            <a:picLocks noChangeAspect="1"/>
          </p:cNvPicPr>
          <p:nvPr/>
        </p:nvPicPr>
        <p:blipFill>
          <a:blip r:embed="rId2"/>
          <a:stretch>
            <a:fillRect/>
          </a:stretch>
        </p:blipFill>
        <p:spPr>
          <a:xfrm>
            <a:off x="7296641" y="129083"/>
            <a:ext cx="4798377" cy="3219386"/>
          </a:xfrm>
          <a:prstGeom prst="rect">
            <a:avLst/>
          </a:prstGeom>
        </p:spPr>
      </p:pic>
      <p:pic>
        <p:nvPicPr>
          <p:cNvPr id="5" name="Picture 4"/>
          <p:cNvPicPr>
            <a:picLocks noChangeAspect="1"/>
          </p:cNvPicPr>
          <p:nvPr/>
        </p:nvPicPr>
        <p:blipFill>
          <a:blip r:embed="rId3"/>
          <a:stretch>
            <a:fillRect/>
          </a:stretch>
        </p:blipFill>
        <p:spPr>
          <a:xfrm>
            <a:off x="7296641" y="3472845"/>
            <a:ext cx="4798377" cy="3210582"/>
          </a:xfrm>
          <a:prstGeom prst="rect">
            <a:avLst/>
          </a:prstGeom>
        </p:spPr>
      </p:pic>
    </p:spTree>
    <p:extLst>
      <p:ext uri="{BB962C8B-B14F-4D97-AF65-F5344CB8AC3E}">
        <p14:creationId xmlns:p14="http://schemas.microsoft.com/office/powerpoint/2010/main" val="11386366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Build 05 - 06</a:t>
            </a:r>
            <a:endParaRPr lang="en-GB" dirty="0"/>
          </a:p>
        </p:txBody>
      </p:sp>
      <p:sp>
        <p:nvSpPr>
          <p:cNvPr id="3" name="Content Placeholder 2"/>
          <p:cNvSpPr>
            <a:spLocks noGrp="1"/>
          </p:cNvSpPr>
          <p:nvPr>
            <p:ph idx="1"/>
          </p:nvPr>
        </p:nvSpPr>
        <p:spPr>
          <a:xfrm>
            <a:off x="838200" y="1825625"/>
            <a:ext cx="4856018" cy="4351338"/>
          </a:xfrm>
        </p:spPr>
        <p:txBody>
          <a:bodyPr/>
          <a:lstStyle/>
          <a:p>
            <a:pPr marL="0" indent="0">
              <a:buNone/>
            </a:pPr>
            <a:r>
              <a:rPr lang="en-GB" dirty="0" smtClean="0"/>
              <a:t>The main features of the builds:</a:t>
            </a:r>
          </a:p>
          <a:p>
            <a:r>
              <a:rPr lang="en-GB" dirty="0"/>
              <a:t>L</a:t>
            </a:r>
            <a:r>
              <a:rPr lang="en-GB" dirty="0" smtClean="0"/>
              <a:t>ocust art implemented</a:t>
            </a:r>
          </a:p>
          <a:p>
            <a:r>
              <a:rPr lang="en-GB" dirty="0" smtClean="0"/>
              <a:t>Temporary Boss</a:t>
            </a:r>
          </a:p>
          <a:p>
            <a:r>
              <a:rPr lang="en-GB" dirty="0" smtClean="0"/>
              <a:t>Boss Projectile</a:t>
            </a:r>
          </a:p>
          <a:p>
            <a:r>
              <a:rPr lang="en-GB" dirty="0" smtClean="0"/>
              <a:t>Boss Instantiates Locust</a:t>
            </a:r>
          </a:p>
          <a:p>
            <a:pPr marL="0" indent="0">
              <a:buNone/>
            </a:pPr>
            <a:r>
              <a:rPr lang="en-GB" dirty="0" smtClean="0"/>
              <a:t>New Bugs of builds:</a:t>
            </a:r>
          </a:p>
          <a:p>
            <a:r>
              <a:rPr lang="en-GB" dirty="0" smtClean="0"/>
              <a:t>Fireball created in 3d space instead of 2d space</a:t>
            </a:r>
          </a:p>
          <a:p>
            <a:pPr marL="0" indent="0">
              <a:buNone/>
            </a:pPr>
            <a:endParaRPr lang="en-GB" dirty="0"/>
          </a:p>
        </p:txBody>
      </p:sp>
      <p:pic>
        <p:nvPicPr>
          <p:cNvPr id="4" name="Picture 3"/>
          <p:cNvPicPr>
            <a:picLocks noChangeAspect="1"/>
          </p:cNvPicPr>
          <p:nvPr/>
        </p:nvPicPr>
        <p:blipFill>
          <a:blip r:embed="rId2"/>
          <a:stretch>
            <a:fillRect/>
          </a:stretch>
        </p:blipFill>
        <p:spPr>
          <a:xfrm>
            <a:off x="6898246" y="219533"/>
            <a:ext cx="5089398" cy="3337127"/>
          </a:xfrm>
          <a:prstGeom prst="rect">
            <a:avLst/>
          </a:prstGeom>
        </p:spPr>
      </p:pic>
      <p:pic>
        <p:nvPicPr>
          <p:cNvPr id="5" name="Picture 4"/>
          <p:cNvPicPr>
            <a:picLocks noChangeAspect="1"/>
          </p:cNvPicPr>
          <p:nvPr/>
        </p:nvPicPr>
        <p:blipFill>
          <a:blip r:embed="rId3"/>
          <a:stretch>
            <a:fillRect/>
          </a:stretch>
        </p:blipFill>
        <p:spPr>
          <a:xfrm>
            <a:off x="6898246" y="3702252"/>
            <a:ext cx="5077133" cy="3034218"/>
          </a:xfrm>
          <a:prstGeom prst="rect">
            <a:avLst/>
          </a:prstGeom>
        </p:spPr>
      </p:pic>
    </p:spTree>
    <p:extLst>
      <p:ext uri="{BB962C8B-B14F-4D97-AF65-F5344CB8AC3E}">
        <p14:creationId xmlns:p14="http://schemas.microsoft.com/office/powerpoint/2010/main" val="15799188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Build 07 – 08 </a:t>
            </a:r>
            <a:endParaRPr lang="en-GB" dirty="0"/>
          </a:p>
        </p:txBody>
      </p:sp>
      <p:sp>
        <p:nvSpPr>
          <p:cNvPr id="3" name="Content Placeholder 2"/>
          <p:cNvSpPr>
            <a:spLocks noGrp="1"/>
          </p:cNvSpPr>
          <p:nvPr>
            <p:ph idx="1"/>
          </p:nvPr>
        </p:nvSpPr>
        <p:spPr>
          <a:xfrm>
            <a:off x="838200" y="1825625"/>
            <a:ext cx="4962896" cy="4351338"/>
          </a:xfrm>
        </p:spPr>
        <p:txBody>
          <a:bodyPr/>
          <a:lstStyle/>
          <a:p>
            <a:pPr marL="0" indent="0">
              <a:buNone/>
            </a:pPr>
            <a:r>
              <a:rPr lang="en-GB" dirty="0" smtClean="0"/>
              <a:t>The main features of the builds:</a:t>
            </a:r>
          </a:p>
          <a:p>
            <a:r>
              <a:rPr lang="en-GB" dirty="0" smtClean="0"/>
              <a:t>Abaddon artwork</a:t>
            </a:r>
          </a:p>
          <a:p>
            <a:r>
              <a:rPr lang="en-GB" dirty="0" smtClean="0"/>
              <a:t>Abaddon attack artwork</a:t>
            </a:r>
          </a:p>
          <a:p>
            <a:r>
              <a:rPr lang="en-GB" dirty="0" smtClean="0"/>
              <a:t>Scene Artwork </a:t>
            </a:r>
          </a:p>
          <a:p>
            <a:r>
              <a:rPr lang="en-GB" dirty="0" smtClean="0"/>
              <a:t>Door transfers</a:t>
            </a:r>
          </a:p>
          <a:p>
            <a:pPr marL="0" indent="0">
              <a:buNone/>
            </a:pPr>
            <a:r>
              <a:rPr lang="en-GB" dirty="0" smtClean="0"/>
              <a:t>Fixed Bugs:</a:t>
            </a:r>
          </a:p>
          <a:p>
            <a:r>
              <a:rPr lang="en-GB" dirty="0" smtClean="0"/>
              <a:t>Player rotation – to fix on the rigid body we had to constrain to freeze the z axis rotation</a:t>
            </a:r>
            <a:endParaRPr lang="en-GB" dirty="0"/>
          </a:p>
          <a:p>
            <a:pPr marL="0" indent="0">
              <a:buNone/>
            </a:pPr>
            <a:endParaRPr lang="en-GB" dirty="0" smtClean="0"/>
          </a:p>
        </p:txBody>
      </p:sp>
      <p:pic>
        <p:nvPicPr>
          <p:cNvPr id="4" name="Picture 3"/>
          <p:cNvPicPr>
            <a:picLocks noChangeAspect="1"/>
          </p:cNvPicPr>
          <p:nvPr/>
        </p:nvPicPr>
        <p:blipFill>
          <a:blip r:embed="rId2"/>
          <a:stretch>
            <a:fillRect/>
          </a:stretch>
        </p:blipFill>
        <p:spPr>
          <a:xfrm>
            <a:off x="6299720" y="605641"/>
            <a:ext cx="5495385" cy="3321565"/>
          </a:xfrm>
          <a:prstGeom prst="rect">
            <a:avLst/>
          </a:prstGeom>
        </p:spPr>
      </p:pic>
      <p:pic>
        <p:nvPicPr>
          <p:cNvPr id="5" name="Picture 4"/>
          <p:cNvPicPr>
            <a:picLocks noChangeAspect="1"/>
          </p:cNvPicPr>
          <p:nvPr/>
        </p:nvPicPr>
        <p:blipFill>
          <a:blip r:embed="rId3"/>
          <a:stretch>
            <a:fillRect/>
          </a:stretch>
        </p:blipFill>
        <p:spPr>
          <a:xfrm>
            <a:off x="6299719" y="4001294"/>
            <a:ext cx="5495385" cy="2742388"/>
          </a:xfrm>
          <a:prstGeom prst="rect">
            <a:avLst/>
          </a:prstGeom>
        </p:spPr>
      </p:pic>
    </p:spTree>
    <p:extLst>
      <p:ext uri="{BB962C8B-B14F-4D97-AF65-F5344CB8AC3E}">
        <p14:creationId xmlns:p14="http://schemas.microsoft.com/office/powerpoint/2010/main" val="27634915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Build 09 - 10</a:t>
            </a:r>
            <a:endParaRPr lang="en-GB" dirty="0"/>
          </a:p>
        </p:txBody>
      </p:sp>
      <p:sp>
        <p:nvSpPr>
          <p:cNvPr id="3" name="Content Placeholder 2"/>
          <p:cNvSpPr>
            <a:spLocks noGrp="1"/>
          </p:cNvSpPr>
          <p:nvPr>
            <p:ph idx="1"/>
          </p:nvPr>
        </p:nvSpPr>
        <p:spPr>
          <a:xfrm>
            <a:off x="838200" y="1825625"/>
            <a:ext cx="4861956" cy="4351338"/>
          </a:xfrm>
        </p:spPr>
        <p:txBody>
          <a:bodyPr/>
          <a:lstStyle/>
          <a:p>
            <a:pPr marL="0" indent="0">
              <a:buNone/>
            </a:pPr>
            <a:r>
              <a:rPr lang="en-GB" dirty="0" smtClean="0"/>
              <a:t>The main features of the builds:</a:t>
            </a:r>
          </a:p>
          <a:p>
            <a:r>
              <a:rPr lang="en-GB" dirty="0" smtClean="0"/>
              <a:t>Locusts added to rooms</a:t>
            </a:r>
          </a:p>
          <a:p>
            <a:r>
              <a:rPr lang="en-GB" dirty="0" smtClean="0"/>
              <a:t>Boss added to boss room</a:t>
            </a:r>
          </a:p>
          <a:p>
            <a:r>
              <a:rPr lang="en-GB" dirty="0" smtClean="0"/>
              <a:t>Health and ammo UI</a:t>
            </a:r>
          </a:p>
        </p:txBody>
      </p:sp>
      <p:pic>
        <p:nvPicPr>
          <p:cNvPr id="4" name="Picture 3"/>
          <p:cNvPicPr>
            <a:picLocks noChangeAspect="1"/>
          </p:cNvPicPr>
          <p:nvPr/>
        </p:nvPicPr>
        <p:blipFill>
          <a:blip r:embed="rId2"/>
          <a:stretch>
            <a:fillRect/>
          </a:stretch>
        </p:blipFill>
        <p:spPr>
          <a:xfrm>
            <a:off x="6513617" y="59415"/>
            <a:ext cx="5534680" cy="3034107"/>
          </a:xfrm>
          <a:prstGeom prst="rect">
            <a:avLst/>
          </a:prstGeom>
        </p:spPr>
      </p:pic>
      <p:pic>
        <p:nvPicPr>
          <p:cNvPr id="6" name="Picture 5"/>
          <p:cNvPicPr>
            <a:picLocks noChangeAspect="1"/>
          </p:cNvPicPr>
          <p:nvPr/>
        </p:nvPicPr>
        <p:blipFill>
          <a:blip r:embed="rId3"/>
          <a:stretch>
            <a:fillRect/>
          </a:stretch>
        </p:blipFill>
        <p:spPr>
          <a:xfrm>
            <a:off x="6513616" y="3145175"/>
            <a:ext cx="5569020" cy="3628963"/>
          </a:xfrm>
          <a:prstGeom prst="rect">
            <a:avLst/>
          </a:prstGeom>
        </p:spPr>
      </p:pic>
    </p:spTree>
    <p:extLst>
      <p:ext uri="{BB962C8B-B14F-4D97-AF65-F5344CB8AC3E}">
        <p14:creationId xmlns:p14="http://schemas.microsoft.com/office/powerpoint/2010/main" val="8660456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804</Words>
  <Application>Microsoft Office PowerPoint</Application>
  <PresentationFormat>Custom</PresentationFormat>
  <Paragraphs>88</Paragraphs>
  <Slides>13</Slides>
  <Notes>0</Notes>
  <HiddenSlides>0</HiddenSlides>
  <MMClips>1</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Trapped in Hell</vt:lpstr>
      <vt:lpstr>Game Overview</vt:lpstr>
      <vt:lpstr>Rationale &amp; Scope of prototype build</vt:lpstr>
      <vt:lpstr>Tools</vt:lpstr>
      <vt:lpstr>Build 01 - 02</vt:lpstr>
      <vt:lpstr>Build 03- 04</vt:lpstr>
      <vt:lpstr>Build 05 - 06</vt:lpstr>
      <vt:lpstr>Build 07 – 08 </vt:lpstr>
      <vt:lpstr>Build 09 - 10</vt:lpstr>
      <vt:lpstr>Build 11 - 12</vt:lpstr>
      <vt:lpstr>Build 13 - 14</vt:lpstr>
      <vt:lpstr>Trello Board</vt:lpstr>
      <vt:lpstr>Gameplay Video </vt:lpstr>
    </vt:vector>
  </TitlesOfParts>
  <Company>Bucks New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Trapped in Hell</dc:title>
  <dc:creator>Ryan Garner</dc:creator>
  <cp:lastModifiedBy>Luke</cp:lastModifiedBy>
  <cp:revision>21</cp:revision>
  <dcterms:created xsi:type="dcterms:W3CDTF">2017-05-24T15:07:17Z</dcterms:created>
  <dcterms:modified xsi:type="dcterms:W3CDTF">2017-06-27T16:13:38Z</dcterms:modified>
</cp:coreProperties>
</file>